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1" r:id="rId6"/>
    <p:sldId id="263" r:id="rId7"/>
    <p:sldId id="264" r:id="rId8"/>
    <p:sldId id="265" r:id="rId9"/>
    <p:sldId id="266" r:id="rId10"/>
    <p:sldId id="267"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166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8737262-024C-449B-AD9F-F52C3E3E1F73}" type="datetimeFigureOut">
              <a:rPr lang="en-US" smtClean="0"/>
              <a:t>1/14/2024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81E4141-322B-4115-B307-1F7F0936135E}"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419486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18737262-024C-449B-AD9F-F52C3E3E1F73}"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101405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18737262-024C-449B-AD9F-F52C3E3E1F73}"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202501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18737262-024C-449B-AD9F-F52C3E3E1F73}"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227647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8737262-024C-449B-AD9F-F52C3E3E1F73}" type="datetimeFigureOut">
              <a:rPr lang="en-US" smtClean="0"/>
              <a:t>1/14/2024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81E4141-322B-4115-B307-1F7F0936135E}"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926537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18737262-024C-449B-AD9F-F52C3E3E1F73}"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114863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18737262-024C-449B-AD9F-F52C3E3E1F73}"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597917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18737262-024C-449B-AD9F-F52C3E3E1F73}"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216127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37262-024C-449B-AD9F-F52C3E3E1F73}"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1E4141-322B-4115-B307-1F7F0936135E}" type="slidenum">
              <a:rPr lang="en-US" smtClean="0"/>
              <a:t>‹#›</a:t>
            </a:fld>
            <a:endParaRPr lang="en-US"/>
          </a:p>
        </p:txBody>
      </p:sp>
    </p:spTree>
    <p:extLst>
      <p:ext uri="{BB962C8B-B14F-4D97-AF65-F5344CB8AC3E}">
        <p14:creationId xmlns:p14="http://schemas.microsoft.com/office/powerpoint/2010/main" val="3253779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8737262-024C-449B-AD9F-F52C3E3E1F73}" type="datetimeFigureOut">
              <a:rPr lang="en-US" smtClean="0"/>
              <a:t>1/14/2024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1E4141-322B-4115-B307-1F7F0936135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529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8737262-024C-449B-AD9F-F52C3E3E1F73}" type="datetimeFigureOut">
              <a:rPr lang="en-US" smtClean="0"/>
              <a:t>1/14/2024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81E4141-322B-4115-B307-1F7F0936135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048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8737262-024C-449B-AD9F-F52C3E3E1F73}" type="datetimeFigureOut">
              <a:rPr lang="en-US" smtClean="0"/>
              <a:t>1/14/2024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81E4141-322B-4115-B307-1F7F0936135E}"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7201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1DA78EA-F350-74F5-9A07-1E9B42068EB5}"/>
              </a:ext>
            </a:extLst>
          </p:cNvPr>
          <p:cNvSpPr>
            <a:spLocks noGrp="1"/>
          </p:cNvSpPr>
          <p:nvPr>
            <p:ph type="ctrTitle"/>
          </p:nvPr>
        </p:nvSpPr>
        <p:spPr/>
        <p:txBody>
          <a:bodyPr/>
          <a:lstStyle/>
          <a:p>
            <a:r>
              <a:rPr lang="el-GR" sz="4800" dirty="0" err="1"/>
              <a:t>ΕφαρμογΗ</a:t>
            </a:r>
            <a:r>
              <a:rPr lang="el-GR" sz="4800" dirty="0"/>
              <a:t> </a:t>
            </a:r>
            <a:r>
              <a:rPr lang="el-GR" sz="4800" dirty="0" err="1"/>
              <a:t>ΔισκογραφικΗς</a:t>
            </a:r>
            <a:r>
              <a:rPr lang="el-GR" sz="4800" dirty="0"/>
              <a:t> </a:t>
            </a:r>
            <a:r>
              <a:rPr lang="el-GR" sz="4800" dirty="0" err="1"/>
              <a:t>ΕταιρΕΙας</a:t>
            </a:r>
            <a:endParaRPr lang="en-US" sz="4800" dirty="0"/>
          </a:p>
        </p:txBody>
      </p:sp>
      <p:sp>
        <p:nvSpPr>
          <p:cNvPr id="3" name="Υπότιτλος 2">
            <a:extLst>
              <a:ext uri="{FF2B5EF4-FFF2-40B4-BE49-F238E27FC236}">
                <a16:creationId xmlns:a16="http://schemas.microsoft.com/office/drawing/2014/main" id="{12FC4A62-E656-B631-BFF2-323C246B2186}"/>
              </a:ext>
            </a:extLst>
          </p:cNvPr>
          <p:cNvSpPr>
            <a:spLocks noGrp="1"/>
          </p:cNvSpPr>
          <p:nvPr>
            <p:ph type="subTitle" idx="1"/>
          </p:nvPr>
        </p:nvSpPr>
        <p:spPr/>
        <p:txBody>
          <a:bodyPr/>
          <a:lstStyle/>
          <a:p>
            <a:r>
              <a:rPr lang="el-GR" sz="2000" dirty="0">
                <a:latin typeface="+mj-lt"/>
              </a:rPr>
              <a:t>ΚΑΡΑΚΩΣΤΑ ΚΑΣΣΙΑΝΗ - 1083922</a:t>
            </a:r>
          </a:p>
          <a:p>
            <a:r>
              <a:rPr lang="el-GR" sz="2000" dirty="0">
                <a:latin typeface="+mj-lt"/>
              </a:rPr>
              <a:t>ΖΑΡΡΗΣ ΑΡΙΣΤΕΙΔΗΣ ΣΤΥΛΙΑΝΟΣ - </a:t>
            </a:r>
            <a:r>
              <a:rPr lang="el-GR" sz="1800" dirty="0">
                <a:effectLst/>
                <a:latin typeface="+mj-lt"/>
                <a:ea typeface="Aptos" panose="020B0004020202020204" pitchFamily="34" charset="0"/>
              </a:rPr>
              <a:t>1083625</a:t>
            </a:r>
            <a:endParaRPr lang="el-GR" sz="2000" dirty="0">
              <a:latin typeface="+mj-lt"/>
            </a:endParaRPr>
          </a:p>
          <a:p>
            <a:endParaRPr lang="en-US" dirty="0"/>
          </a:p>
        </p:txBody>
      </p:sp>
    </p:spTree>
    <p:extLst>
      <p:ext uri="{BB962C8B-B14F-4D97-AF65-F5344CB8AC3E}">
        <p14:creationId xmlns:p14="http://schemas.microsoft.com/office/powerpoint/2010/main" val="36890940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4B15709-CCB2-FED3-453B-B123500ABC59}"/>
              </a:ext>
            </a:extLst>
          </p:cNvPr>
          <p:cNvSpPr>
            <a:spLocks noGrp="1"/>
          </p:cNvSpPr>
          <p:nvPr>
            <p:ph type="title"/>
          </p:nvPr>
        </p:nvSpPr>
        <p:spPr/>
        <p:txBody>
          <a:bodyPr/>
          <a:lstStyle/>
          <a:p>
            <a:pPr algn="ctr"/>
            <a:r>
              <a:rPr lang="el-GR" dirty="0"/>
              <a:t>ΑΝΑΛΥΣΗ ΔΕΔΟΜΕΝΩΝ</a:t>
            </a:r>
            <a:endParaRPr lang="en-US" dirty="0"/>
          </a:p>
        </p:txBody>
      </p:sp>
      <p:sp>
        <p:nvSpPr>
          <p:cNvPr id="3" name="Θέση περιεχομένου 2">
            <a:extLst>
              <a:ext uri="{FF2B5EF4-FFF2-40B4-BE49-F238E27FC236}">
                <a16:creationId xmlns:a16="http://schemas.microsoft.com/office/drawing/2014/main" id="{5AB6C309-C163-CCD2-B3AA-70F803D0207F}"/>
              </a:ext>
            </a:extLst>
          </p:cNvPr>
          <p:cNvSpPr>
            <a:spLocks noGrp="1"/>
          </p:cNvSpPr>
          <p:nvPr>
            <p:ph idx="1"/>
          </p:nvPr>
        </p:nvSpPr>
        <p:spPr>
          <a:xfrm>
            <a:off x="1371600" y="1788695"/>
            <a:ext cx="9601200" cy="3581400"/>
          </a:xfrm>
        </p:spPr>
        <p:txBody>
          <a:bodyPr/>
          <a:lstStyle/>
          <a:p>
            <a:pPr algn="ctr"/>
            <a:r>
              <a:rPr lang="el-GR" sz="2000" dirty="0"/>
              <a:t>Γίνεται εμφάνιση κάποιων πιο σύνθετων ερωτημάτων, όπως πιο επιτυχημένο </a:t>
            </a:r>
            <a:r>
              <a:rPr lang="en-US" sz="2000" dirty="0"/>
              <a:t>album </a:t>
            </a:r>
            <a:r>
              <a:rPr lang="el-GR" sz="2000" dirty="0"/>
              <a:t>της χρονιάς ή πιο επιτυχημένος παραγωγός</a:t>
            </a:r>
          </a:p>
          <a:p>
            <a:pPr algn="ctr"/>
            <a:endParaRPr lang="en-US" dirty="0"/>
          </a:p>
        </p:txBody>
      </p:sp>
      <p:pic>
        <p:nvPicPr>
          <p:cNvPr id="5" name="Εικόνα 4">
            <a:extLst>
              <a:ext uri="{FF2B5EF4-FFF2-40B4-BE49-F238E27FC236}">
                <a16:creationId xmlns:a16="http://schemas.microsoft.com/office/drawing/2014/main" id="{C57EB48B-A794-244A-F49A-AEA8DA349F07}"/>
              </a:ext>
            </a:extLst>
          </p:cNvPr>
          <p:cNvPicPr>
            <a:picLocks noChangeAspect="1"/>
          </p:cNvPicPr>
          <p:nvPr/>
        </p:nvPicPr>
        <p:blipFill>
          <a:blip r:embed="rId2"/>
          <a:stretch>
            <a:fillRect/>
          </a:stretch>
        </p:blipFill>
        <p:spPr>
          <a:xfrm>
            <a:off x="3037428" y="2789514"/>
            <a:ext cx="6269544" cy="3683476"/>
          </a:xfrm>
          <a:prstGeom prst="rect">
            <a:avLst/>
          </a:prstGeom>
        </p:spPr>
      </p:pic>
    </p:spTree>
    <p:extLst>
      <p:ext uri="{BB962C8B-B14F-4D97-AF65-F5344CB8AC3E}">
        <p14:creationId xmlns:p14="http://schemas.microsoft.com/office/powerpoint/2010/main" val="148321158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BC05AB8-31C8-4991-057B-DDC8049CCC1A}"/>
              </a:ext>
            </a:extLst>
          </p:cNvPr>
          <p:cNvSpPr>
            <a:spLocks noGrp="1"/>
          </p:cNvSpPr>
          <p:nvPr>
            <p:ph type="title"/>
          </p:nvPr>
        </p:nvSpPr>
        <p:spPr>
          <a:xfrm>
            <a:off x="1295400" y="2686050"/>
            <a:ext cx="9601200" cy="1485900"/>
          </a:xfrm>
        </p:spPr>
        <p:txBody>
          <a:bodyPr/>
          <a:lstStyle/>
          <a:p>
            <a:pPr algn="ctr"/>
            <a:r>
              <a:rPr lang="el-GR" dirty="0"/>
              <a:t>ΕΡΩΤΗΣΕΙΣ</a:t>
            </a:r>
            <a:endParaRPr lang="en-US" dirty="0"/>
          </a:p>
        </p:txBody>
      </p:sp>
    </p:spTree>
    <p:extLst>
      <p:ext uri="{BB962C8B-B14F-4D97-AF65-F5344CB8AC3E}">
        <p14:creationId xmlns:p14="http://schemas.microsoft.com/office/powerpoint/2010/main" val="19650228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A11231D-F359-833F-F40C-1C5D01A8E357}"/>
              </a:ext>
            </a:extLst>
          </p:cNvPr>
          <p:cNvSpPr>
            <a:spLocks noGrp="1"/>
          </p:cNvSpPr>
          <p:nvPr>
            <p:ph type="title"/>
          </p:nvPr>
        </p:nvSpPr>
        <p:spPr/>
        <p:txBody>
          <a:bodyPr/>
          <a:lstStyle/>
          <a:p>
            <a:pPr algn="ctr"/>
            <a:r>
              <a:rPr lang="el-GR" dirty="0"/>
              <a:t>ΛΙΓΑ ΛΟΓΙΑ ΓΙΑ ΤΗΝ ΕΦΑΡΜΟΓΗ</a:t>
            </a:r>
            <a:endParaRPr lang="en-US" dirty="0"/>
          </a:p>
        </p:txBody>
      </p:sp>
      <p:sp>
        <p:nvSpPr>
          <p:cNvPr id="3" name="Θέση περιεχομένου 2">
            <a:extLst>
              <a:ext uri="{FF2B5EF4-FFF2-40B4-BE49-F238E27FC236}">
                <a16:creationId xmlns:a16="http://schemas.microsoft.com/office/drawing/2014/main" id="{BE44CA22-E521-111D-A134-15131A368577}"/>
              </a:ext>
            </a:extLst>
          </p:cNvPr>
          <p:cNvSpPr>
            <a:spLocks noGrp="1"/>
          </p:cNvSpPr>
          <p:nvPr>
            <p:ph idx="1"/>
          </p:nvPr>
        </p:nvSpPr>
        <p:spPr/>
        <p:txBody>
          <a:bodyPr>
            <a:normAutofit lnSpcReduction="10000"/>
          </a:bodyPr>
          <a:lstStyle/>
          <a:p>
            <a:pPr algn="just">
              <a:lnSpc>
                <a:spcPct val="150000"/>
              </a:lnSpc>
            </a:pPr>
            <a:r>
              <a:rPr lang="el-GR" dirty="0"/>
              <a:t>Η εργασία αφορά την δημιουργία εφαρμογής βάσης δεδομένων για δισκογραφική εταιρεία. Οι δισκογραφικές εταιρείες είναι εταιρείες που συνεργάζονται με καλλιτέχνες και συγκροτήματα ώστε να ηχογραφήσουν και να δημοσιεύσουν τα τραγούδια και την μουσική τους.</a:t>
            </a:r>
          </a:p>
          <a:p>
            <a:pPr algn="just">
              <a:lnSpc>
                <a:spcPct val="150000"/>
              </a:lnSpc>
            </a:pPr>
            <a:r>
              <a:rPr lang="el-GR" dirty="0"/>
              <a:t>Κύριες οντότητες: Δημιουργός, κομμάτι, παραγωγός, άλμπουμ</a:t>
            </a:r>
            <a:r>
              <a:rPr lang="en-US" dirty="0"/>
              <a:t>, </a:t>
            </a:r>
            <a:r>
              <a:rPr lang="el-GR" dirty="0"/>
              <a:t>στούντιο</a:t>
            </a:r>
          </a:p>
          <a:p>
            <a:pPr algn="just">
              <a:lnSpc>
                <a:spcPct val="150000"/>
              </a:lnSpc>
            </a:pPr>
            <a:r>
              <a:rPr lang="el-GR" dirty="0"/>
              <a:t>Κύριος σκοπός της εφαρμογής είναι η εισαγωγή, επεξεργασία και διαγραφή των δεδομένων καθώς και η αναπαράσταση τους.</a:t>
            </a:r>
          </a:p>
          <a:p>
            <a:pPr algn="just"/>
            <a:endParaRPr lang="en-US" dirty="0"/>
          </a:p>
        </p:txBody>
      </p:sp>
    </p:spTree>
    <p:extLst>
      <p:ext uri="{BB962C8B-B14F-4D97-AF65-F5344CB8AC3E}">
        <p14:creationId xmlns:p14="http://schemas.microsoft.com/office/powerpoint/2010/main" val="26427368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2A7D7F-DC95-5EA1-9E44-9C419B017B5F}"/>
              </a:ext>
            </a:extLst>
          </p:cNvPr>
          <p:cNvSpPr>
            <a:spLocks noGrp="1"/>
          </p:cNvSpPr>
          <p:nvPr>
            <p:ph type="title"/>
          </p:nvPr>
        </p:nvSpPr>
        <p:spPr/>
        <p:txBody>
          <a:bodyPr>
            <a:normAutofit/>
          </a:bodyPr>
          <a:lstStyle/>
          <a:p>
            <a:pPr algn="ctr"/>
            <a:r>
              <a:rPr lang="el-GR" sz="3600" dirty="0"/>
              <a:t>ΔΙΑΓΡΑΜΜΑ ΟΝΤΟΤΗΤΩΝ - ΣΥΣΧΕΤΗΣΕΩΝ</a:t>
            </a:r>
            <a:endParaRPr lang="en-US" sz="3600" dirty="0"/>
          </a:p>
        </p:txBody>
      </p:sp>
      <p:pic>
        <p:nvPicPr>
          <p:cNvPr id="17" name="Θέση περιεχομένου 16" descr="Εικόνα που περιέχει στιγμιότυπο οθόνης, κύκλος, ασπρόμαυρο, κείμενο&#10;&#10;Περιγραφή που δημιουργήθηκε αυτόματα">
            <a:extLst>
              <a:ext uri="{FF2B5EF4-FFF2-40B4-BE49-F238E27FC236}">
                <a16:creationId xmlns:a16="http://schemas.microsoft.com/office/drawing/2014/main" id="{8D73C800-8AA8-BF64-6A93-1D992DF37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0410" y="1428750"/>
            <a:ext cx="8831179" cy="4699708"/>
          </a:xfrm>
        </p:spPr>
      </p:pic>
    </p:spTree>
    <p:extLst>
      <p:ext uri="{BB962C8B-B14F-4D97-AF65-F5344CB8AC3E}">
        <p14:creationId xmlns:p14="http://schemas.microsoft.com/office/powerpoint/2010/main" val="10402853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5B24975-7C30-1BBA-7847-864687480C3F}"/>
              </a:ext>
            </a:extLst>
          </p:cNvPr>
          <p:cNvSpPr>
            <a:spLocks noGrp="1"/>
          </p:cNvSpPr>
          <p:nvPr>
            <p:ph type="title"/>
          </p:nvPr>
        </p:nvSpPr>
        <p:spPr/>
        <p:txBody>
          <a:bodyPr/>
          <a:lstStyle/>
          <a:p>
            <a:pPr algn="ctr"/>
            <a:r>
              <a:rPr lang="el-GR" dirty="0"/>
              <a:t>ΣΧΕΣΙΑΚΟ ΜΟΝΤΕΛΟ</a:t>
            </a:r>
            <a:endParaRPr lang="en-US" dirty="0"/>
          </a:p>
        </p:txBody>
      </p:sp>
      <p:pic>
        <p:nvPicPr>
          <p:cNvPr id="13" name="Θέση περιεχομένου 12" descr="Εικόνα που περιέχει κείμενο, διάγραμμα, στιγμιότυπο οθόνης, παράλληλα&#10;&#10;Περιγραφή που δημιουργήθηκε αυτόματα">
            <a:extLst>
              <a:ext uri="{FF2B5EF4-FFF2-40B4-BE49-F238E27FC236}">
                <a16:creationId xmlns:a16="http://schemas.microsoft.com/office/drawing/2014/main" id="{29E12062-6D63-0F31-CBC4-BA69345D5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062" y="1428750"/>
            <a:ext cx="9470275" cy="4947385"/>
          </a:xfrm>
        </p:spPr>
      </p:pic>
    </p:spTree>
    <p:extLst>
      <p:ext uri="{BB962C8B-B14F-4D97-AF65-F5344CB8AC3E}">
        <p14:creationId xmlns:p14="http://schemas.microsoft.com/office/powerpoint/2010/main" val="51680832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8EE4DF8-D4C2-F89E-FFF8-A1E8B123F049}"/>
              </a:ext>
            </a:extLst>
          </p:cNvPr>
          <p:cNvSpPr>
            <a:spLocks noGrp="1"/>
          </p:cNvSpPr>
          <p:nvPr>
            <p:ph type="title"/>
          </p:nvPr>
        </p:nvSpPr>
        <p:spPr/>
        <p:txBody>
          <a:bodyPr>
            <a:normAutofit/>
          </a:bodyPr>
          <a:lstStyle/>
          <a:p>
            <a:r>
              <a:rPr lang="el-GR" sz="3600" dirty="0"/>
              <a:t>ΓΛΩΣΣΕΣ ΚΑΙ ΕΡΓΑΛΕΙΑ ΠΟΥ ΧΡΗΣΙΜΟΠΟΙΗΣΑΜΕ</a:t>
            </a:r>
            <a:endParaRPr lang="en-US" sz="3600" dirty="0"/>
          </a:p>
        </p:txBody>
      </p:sp>
      <p:sp>
        <p:nvSpPr>
          <p:cNvPr id="3" name="Θέση περιεχομένου 2">
            <a:extLst>
              <a:ext uri="{FF2B5EF4-FFF2-40B4-BE49-F238E27FC236}">
                <a16:creationId xmlns:a16="http://schemas.microsoft.com/office/drawing/2014/main" id="{FBF2A243-5ED7-6EE1-8C5D-8D6EE4E187C2}"/>
              </a:ext>
            </a:extLst>
          </p:cNvPr>
          <p:cNvSpPr>
            <a:spLocks noGrp="1"/>
          </p:cNvSpPr>
          <p:nvPr>
            <p:ph idx="1"/>
          </p:nvPr>
        </p:nvSpPr>
        <p:spPr>
          <a:xfrm>
            <a:off x="1371600" y="1426793"/>
            <a:ext cx="9899583" cy="2535556"/>
          </a:xfrm>
        </p:spPr>
        <p:txBody>
          <a:bodyPr numCol="2">
            <a:normAutofit/>
          </a:bodyPr>
          <a:lstStyle/>
          <a:p>
            <a:pPr algn="just">
              <a:lnSpc>
                <a:spcPct val="160000"/>
              </a:lnSpc>
            </a:pPr>
            <a:r>
              <a:rPr lang="en-US" dirty="0"/>
              <a:t>SQLITE</a:t>
            </a:r>
          </a:p>
          <a:p>
            <a:pPr algn="just">
              <a:lnSpc>
                <a:spcPct val="160000"/>
              </a:lnSpc>
            </a:pPr>
            <a:r>
              <a:rPr lang="en-US" dirty="0"/>
              <a:t>PYTHON (FLASK)</a:t>
            </a:r>
          </a:p>
          <a:p>
            <a:pPr algn="just">
              <a:lnSpc>
                <a:spcPct val="160000"/>
              </a:lnSpc>
            </a:pPr>
            <a:r>
              <a:rPr lang="en-US" dirty="0"/>
              <a:t>HTML</a:t>
            </a:r>
          </a:p>
          <a:p>
            <a:pPr algn="just">
              <a:lnSpc>
                <a:spcPct val="160000"/>
              </a:lnSpc>
            </a:pPr>
            <a:r>
              <a:rPr lang="en-US" dirty="0"/>
              <a:t>CSS</a:t>
            </a:r>
            <a:endParaRPr lang="el-GR" dirty="0"/>
          </a:p>
          <a:p>
            <a:pPr algn="just">
              <a:lnSpc>
                <a:spcPct val="160000"/>
              </a:lnSpc>
            </a:pPr>
            <a:r>
              <a:rPr lang="en-US" dirty="0" err="1"/>
              <a:t>ERDPlus</a:t>
            </a:r>
            <a:endParaRPr lang="en-US" dirty="0"/>
          </a:p>
          <a:p>
            <a:pPr algn="just">
              <a:lnSpc>
                <a:spcPct val="160000"/>
              </a:lnSpc>
            </a:pPr>
            <a:r>
              <a:rPr lang="en-US" dirty="0"/>
              <a:t>Schema Maker</a:t>
            </a:r>
          </a:p>
          <a:p>
            <a:pPr algn="just"/>
            <a:endParaRPr lang="en-US" dirty="0"/>
          </a:p>
        </p:txBody>
      </p:sp>
      <p:pic>
        <p:nvPicPr>
          <p:cNvPr id="7" name="Εικόνα 6"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8453DF98-C638-9100-E255-FF5FE0A12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105" y="4110560"/>
            <a:ext cx="2248334" cy="2220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Εικόνα 8" descr="Εικόνα που περιέχει κείμενο, στιγμιότυπο οθόνης, γραμματοσειρά, λογισμικό&#10;&#10;Περιγραφή που δημιουργήθηκε αυτόματα">
            <a:extLst>
              <a:ext uri="{FF2B5EF4-FFF2-40B4-BE49-F238E27FC236}">
                <a16:creationId xmlns:a16="http://schemas.microsoft.com/office/drawing/2014/main" id="{131B58B0-7FD6-452F-1B58-8A171C952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046" y="4110560"/>
            <a:ext cx="2786514" cy="2220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Εικόνα 10"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53A86C8A-137B-EAB2-B112-B3CB4B0F8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883" y="4112128"/>
            <a:ext cx="3369775" cy="2218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25144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B0C8C36-FA94-4D80-9DE7-924858EBC515}"/>
              </a:ext>
            </a:extLst>
          </p:cNvPr>
          <p:cNvSpPr>
            <a:spLocks noGrp="1"/>
          </p:cNvSpPr>
          <p:nvPr>
            <p:ph type="title"/>
          </p:nvPr>
        </p:nvSpPr>
        <p:spPr/>
        <p:txBody>
          <a:bodyPr/>
          <a:lstStyle/>
          <a:p>
            <a:pPr algn="ctr"/>
            <a:r>
              <a:rPr lang="el-GR" dirty="0"/>
              <a:t>ΑΡΧΙΚΗ ΣΕΛΙΔΑ</a:t>
            </a:r>
            <a:endParaRPr lang="en-US" dirty="0"/>
          </a:p>
        </p:txBody>
      </p:sp>
      <p:pic>
        <p:nvPicPr>
          <p:cNvPr id="4" name="Picture 2">
            <a:extLst>
              <a:ext uri="{FF2B5EF4-FFF2-40B4-BE49-F238E27FC236}">
                <a16:creationId xmlns:a16="http://schemas.microsoft.com/office/drawing/2014/main" id="{2FF62623-318C-807D-7511-A90974113B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671" y="1674133"/>
            <a:ext cx="10091057" cy="449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52895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6762B5C-5B85-9A54-386B-7F140DFAB9E4}"/>
              </a:ext>
            </a:extLst>
          </p:cNvPr>
          <p:cNvSpPr>
            <a:spLocks noGrp="1"/>
          </p:cNvSpPr>
          <p:nvPr>
            <p:ph type="title"/>
          </p:nvPr>
        </p:nvSpPr>
        <p:spPr/>
        <p:txBody>
          <a:bodyPr/>
          <a:lstStyle/>
          <a:p>
            <a:pPr algn="ctr"/>
            <a:r>
              <a:rPr lang="el-GR" dirty="0"/>
              <a:t>ΕΙΣΑΓΩΓΗ ΔΕΔΟΜΕΝΩΝ - ΔΗΜΙΟΥΡΓΟΙ</a:t>
            </a:r>
            <a:endParaRPr lang="en-US" dirty="0"/>
          </a:p>
        </p:txBody>
      </p:sp>
      <p:pic>
        <p:nvPicPr>
          <p:cNvPr id="4" name="Picture 4">
            <a:extLst>
              <a:ext uri="{FF2B5EF4-FFF2-40B4-BE49-F238E27FC236}">
                <a16:creationId xmlns:a16="http://schemas.microsoft.com/office/drawing/2014/main" id="{D7CDA854-4224-44D6-52D6-0C1693BE72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3462" y="1428750"/>
            <a:ext cx="90174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742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D1C6401-B00F-9DC5-13DF-E44ABEC27CD8}"/>
              </a:ext>
            </a:extLst>
          </p:cNvPr>
          <p:cNvSpPr>
            <a:spLocks noGrp="1"/>
          </p:cNvSpPr>
          <p:nvPr>
            <p:ph type="title"/>
          </p:nvPr>
        </p:nvSpPr>
        <p:spPr/>
        <p:txBody>
          <a:bodyPr/>
          <a:lstStyle/>
          <a:p>
            <a:pPr algn="ctr"/>
            <a:r>
              <a:rPr lang="el-GR" dirty="0"/>
              <a:t>ΕΝΗΜΕΡΩΣΗ ΣΤΟΙΧΕΙΩΝ - ΠΑΡΑΓΩΓΟΙ</a:t>
            </a:r>
            <a:endParaRPr lang="en-US" dirty="0"/>
          </a:p>
        </p:txBody>
      </p:sp>
      <p:sp>
        <p:nvSpPr>
          <p:cNvPr id="3" name="Θέση περιεχομένου 2">
            <a:extLst>
              <a:ext uri="{FF2B5EF4-FFF2-40B4-BE49-F238E27FC236}">
                <a16:creationId xmlns:a16="http://schemas.microsoft.com/office/drawing/2014/main" id="{2D2AD5E5-FD75-4659-AFBA-811FFA6142AF}"/>
              </a:ext>
            </a:extLst>
          </p:cNvPr>
          <p:cNvSpPr>
            <a:spLocks noGrp="1"/>
          </p:cNvSpPr>
          <p:nvPr>
            <p:ph idx="1"/>
          </p:nvPr>
        </p:nvSpPr>
        <p:spPr>
          <a:xfrm>
            <a:off x="1371600" y="2286000"/>
            <a:ext cx="4327071" cy="3581400"/>
          </a:xfrm>
        </p:spPr>
        <p:txBody>
          <a:bodyPr/>
          <a:lstStyle/>
          <a:p>
            <a:pPr algn="just"/>
            <a:r>
              <a:rPr lang="el-GR" sz="2000" dirty="0"/>
              <a:t>Οι ενημερώσεις αφορούν μέρος των στοιχείων των οντοτήτων.</a:t>
            </a:r>
          </a:p>
          <a:p>
            <a:pPr algn="just"/>
            <a:r>
              <a:rPr lang="el-GR" sz="2000" dirty="0"/>
              <a:t>Η εφαρμογή επιτρέπει τις μεμονωμένες αλλαγές δεδομένων (π.χ. μόνο τηλέφωνο).</a:t>
            </a:r>
          </a:p>
          <a:p>
            <a:pPr algn="just"/>
            <a:r>
              <a:rPr lang="el-GR" sz="2000" dirty="0"/>
              <a:t>Η αλλαγή των στοιχείων που μπορούν να αλλάξουν είναι εύκολη.</a:t>
            </a:r>
          </a:p>
          <a:p>
            <a:pPr algn="just"/>
            <a:endParaRPr lang="en-US" dirty="0"/>
          </a:p>
        </p:txBody>
      </p:sp>
      <p:pic>
        <p:nvPicPr>
          <p:cNvPr id="7" name="Εικόνα 6">
            <a:extLst>
              <a:ext uri="{FF2B5EF4-FFF2-40B4-BE49-F238E27FC236}">
                <a16:creationId xmlns:a16="http://schemas.microsoft.com/office/drawing/2014/main" id="{20BC7AE1-9321-E1A0-82DB-D2E981F1E612}"/>
              </a:ext>
            </a:extLst>
          </p:cNvPr>
          <p:cNvPicPr>
            <a:picLocks noChangeAspect="1"/>
          </p:cNvPicPr>
          <p:nvPr/>
        </p:nvPicPr>
        <p:blipFill>
          <a:blip r:embed="rId2"/>
          <a:stretch>
            <a:fillRect/>
          </a:stretch>
        </p:blipFill>
        <p:spPr>
          <a:xfrm>
            <a:off x="6795230" y="1733550"/>
            <a:ext cx="4177570" cy="4686300"/>
          </a:xfrm>
          <a:prstGeom prst="rect">
            <a:avLst/>
          </a:prstGeom>
        </p:spPr>
      </p:pic>
    </p:spTree>
    <p:extLst>
      <p:ext uri="{BB962C8B-B14F-4D97-AF65-F5344CB8AC3E}">
        <p14:creationId xmlns:p14="http://schemas.microsoft.com/office/powerpoint/2010/main" val="2066682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7D69E16-D40E-8B9C-81AB-E42EE070844D}"/>
              </a:ext>
            </a:extLst>
          </p:cNvPr>
          <p:cNvSpPr>
            <a:spLocks noGrp="1"/>
          </p:cNvSpPr>
          <p:nvPr>
            <p:ph type="title"/>
          </p:nvPr>
        </p:nvSpPr>
        <p:spPr/>
        <p:txBody>
          <a:bodyPr/>
          <a:lstStyle/>
          <a:p>
            <a:pPr algn="ctr"/>
            <a:r>
              <a:rPr lang="el-GR" dirty="0"/>
              <a:t>ΔΙΑΓΡΑΦΗ ΔΕΔΟΜΕΝΩΝ - ΑΓΟΡΕΣ</a:t>
            </a:r>
            <a:endParaRPr lang="en-US" dirty="0"/>
          </a:p>
        </p:txBody>
      </p:sp>
      <p:pic>
        <p:nvPicPr>
          <p:cNvPr id="11" name="Θέση περιεχομένου 10">
            <a:extLst>
              <a:ext uri="{FF2B5EF4-FFF2-40B4-BE49-F238E27FC236}">
                <a16:creationId xmlns:a16="http://schemas.microsoft.com/office/drawing/2014/main" id="{54B507C2-D4B2-669A-56B4-9446FE2D4F16}"/>
              </a:ext>
            </a:extLst>
          </p:cNvPr>
          <p:cNvPicPr>
            <a:picLocks noGrp="1" noChangeAspect="1"/>
          </p:cNvPicPr>
          <p:nvPr>
            <p:ph idx="1"/>
          </p:nvPr>
        </p:nvPicPr>
        <p:blipFill>
          <a:blip r:embed="rId2"/>
          <a:stretch>
            <a:fillRect/>
          </a:stretch>
        </p:blipFill>
        <p:spPr>
          <a:xfrm>
            <a:off x="4256262" y="1597080"/>
            <a:ext cx="3679475" cy="4841820"/>
          </a:xfrm>
        </p:spPr>
      </p:pic>
    </p:spTree>
    <p:extLst>
      <p:ext uri="{BB962C8B-B14F-4D97-AF65-F5344CB8AC3E}">
        <p14:creationId xmlns:p14="http://schemas.microsoft.com/office/powerpoint/2010/main" val="859296255"/>
      </p:ext>
    </p:extLst>
  </p:cSld>
  <p:clrMapOvr>
    <a:masterClrMapping/>
  </p:clrMapOvr>
  <p:transition spd="slow">
    <p:push dir="u"/>
  </p:transition>
</p:sld>
</file>

<file path=ppt/theme/theme1.xml><?xml version="1.0" encoding="utf-8"?>
<a:theme xmlns:a="http://schemas.openxmlformats.org/drawingml/2006/main" name="Περικοπή">
  <a:themeElements>
    <a:clrScheme name="Άποψη">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Περικοπή">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Περικοπή">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TM10001105[[fn=Περικοπή]]</Template>
  <TotalTime>54</TotalTime>
  <Words>174</Words>
  <Application>Microsoft Office PowerPoint</Application>
  <PresentationFormat>Ευρεία οθόνη</PresentationFormat>
  <Paragraphs>26</Paragraphs>
  <Slides>11</Slides>
  <Notes>0</Notes>
  <HiddenSlides>0</HiddenSlides>
  <MMClips>0</MMClips>
  <ScaleCrop>false</ScaleCrop>
  <HeadingPairs>
    <vt:vector size="6" baseType="variant">
      <vt:variant>
        <vt:lpstr>Γραμματοσειρές που χρησιμοποιούνται</vt:lpstr>
      </vt:variant>
      <vt:variant>
        <vt:i4>1</vt:i4>
      </vt:variant>
      <vt:variant>
        <vt:lpstr>Θέμα</vt:lpstr>
      </vt:variant>
      <vt:variant>
        <vt:i4>1</vt:i4>
      </vt:variant>
      <vt:variant>
        <vt:lpstr>Τίτλοι διαφανειών</vt:lpstr>
      </vt:variant>
      <vt:variant>
        <vt:i4>11</vt:i4>
      </vt:variant>
    </vt:vector>
  </HeadingPairs>
  <TitlesOfParts>
    <vt:vector size="13" baseType="lpstr">
      <vt:lpstr>Franklin Gothic Book</vt:lpstr>
      <vt:lpstr>Περικοπή</vt:lpstr>
      <vt:lpstr>ΕφαρμογΗ ΔισκογραφικΗς ΕταιρΕΙας</vt:lpstr>
      <vt:lpstr>ΛΙΓΑ ΛΟΓΙΑ ΓΙΑ ΤΗΝ ΕΦΑΡΜΟΓΗ</vt:lpstr>
      <vt:lpstr>ΔΙΑΓΡΑΜΜΑ ΟΝΤΟΤΗΤΩΝ - ΣΥΣΧΕΤΗΣΕΩΝ</vt:lpstr>
      <vt:lpstr>ΣΧΕΣΙΑΚΟ ΜΟΝΤΕΛΟ</vt:lpstr>
      <vt:lpstr>ΓΛΩΣΣΕΣ ΚΑΙ ΕΡΓΑΛΕΙΑ ΠΟΥ ΧΡΗΣΙΜΟΠΟΙΗΣΑΜΕ</vt:lpstr>
      <vt:lpstr>ΑΡΧΙΚΗ ΣΕΛΙΔΑ</vt:lpstr>
      <vt:lpstr>ΕΙΣΑΓΩΓΗ ΔΕΔΟΜΕΝΩΝ - ΔΗΜΙΟΥΡΓΟΙ</vt:lpstr>
      <vt:lpstr>ΕΝΗΜΕΡΩΣΗ ΣΤΟΙΧΕΙΩΝ - ΠΑΡΑΓΩΓΟΙ</vt:lpstr>
      <vt:lpstr>ΔΙΑΓΡΑΦΗ ΔΕΔΟΜΕΝΩΝ - ΑΓΟΡΕΣ</vt:lpstr>
      <vt:lpstr>ΑΝΑΛΥΣΗ ΔΕΔΟΜΕΝΩΝ</vt:lpstr>
      <vt:lpstr>ΕΡΩΤΗΣΕΙΣ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Εφαρμογή Δισκογραφικής Εταιρείας</dc:title>
  <dc:creator>ΚΑΡΑΚΩΣΤΑ ΚΑΣΣΙΑΝΗ</dc:creator>
  <cp:lastModifiedBy>ΚΑΡΑΚΩΣΤΑ ΚΑΣΣΙΑΝΗ</cp:lastModifiedBy>
  <cp:revision>4</cp:revision>
  <dcterms:created xsi:type="dcterms:W3CDTF">2024-01-14T00:17:08Z</dcterms:created>
  <dcterms:modified xsi:type="dcterms:W3CDTF">2024-01-14T12:47:26Z</dcterms:modified>
</cp:coreProperties>
</file>